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737" r:id="rId1"/>
  </p:sldMasterIdLst>
  <p:notesMasterIdLst>
    <p:notesMasterId r:id="rId13"/>
  </p:notesMasterIdLst>
  <p:handoutMasterIdLst>
    <p:handoutMasterId r:id="rId14"/>
  </p:handoutMasterIdLst>
  <p:sldIdLst>
    <p:sldId id="507" r:id="rId2"/>
    <p:sldId id="257" r:id="rId3"/>
    <p:sldId id="508" r:id="rId4"/>
    <p:sldId id="511" r:id="rId5"/>
    <p:sldId id="519" r:id="rId6"/>
    <p:sldId id="512" r:id="rId7"/>
    <p:sldId id="510" r:id="rId8"/>
    <p:sldId id="514" r:id="rId9"/>
    <p:sldId id="517" r:id="rId10"/>
    <p:sldId id="518" r:id="rId11"/>
    <p:sldId id="520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.tamondong" initials="j" lastIdx="1" clrIdx="0">
    <p:extLst>
      <p:ext uri="{19B8F6BF-5375-455C-9EA6-DF929625EA0E}">
        <p15:presenceInfo xmlns:p15="http://schemas.microsoft.com/office/powerpoint/2012/main" userId="j.tamondong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C9678"/>
    <a:srgbClr val="C00000"/>
    <a:srgbClr val="052F61"/>
    <a:srgbClr val="F6F2DE"/>
    <a:srgbClr val="FAE5D7"/>
    <a:srgbClr val="040404"/>
    <a:srgbClr val="003C81"/>
    <a:srgbClr val="DAD6D8"/>
    <a:srgbClr val="6AAAFD"/>
    <a:srgbClr val="99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698" autoAdjust="0"/>
    <p:restoredTop sz="95033" autoAdjust="0"/>
  </p:normalViewPr>
  <p:slideViewPr>
    <p:cSldViewPr snapToGrid="0">
      <p:cViewPr varScale="1">
        <p:scale>
          <a:sx n="101" d="100"/>
          <a:sy n="101" d="100"/>
        </p:scale>
        <p:origin x="132" y="66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howGuides="1">
      <p:cViewPr varScale="1">
        <p:scale>
          <a:sx n="81" d="100"/>
          <a:sy n="81" d="100"/>
        </p:scale>
        <p:origin x="2992" y="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>
            <a:extLst>
              <a:ext uri="{FF2B5EF4-FFF2-40B4-BE49-F238E27FC236}">
                <a16:creationId xmlns:a16="http://schemas.microsoft.com/office/drawing/2014/main" id="{81362804-FAD5-DFED-0E62-A4926A41C5A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B302B79C-F55A-BD71-2644-9D2CF2CC2C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9BC28B-5D7C-4AF1-B44C-932E0A994CA5}" type="datetimeFigureOut">
              <a:rPr kumimoji="1" lang="ja-JP" altLang="en-US" smtClean="0"/>
              <a:t>2026/2/4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9CAF4C36-C468-8E11-E8C9-55328453268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4EB514E9-07B0-B9CD-08C0-36233C9A758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0B65BC-76BF-4E1A-A4AB-ADB3DDE4526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58102808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B2D2E3-C05C-484D-883A-F7FB1F211C78}" type="datetimeFigureOut">
              <a:rPr kumimoji="1" lang="ja-JP" altLang="en-US" smtClean="0"/>
              <a:t>2026/2/4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96759F-B97A-4508-ABFB-34AD18B8887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095472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2/4/2026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0673430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2/4/2026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31360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2/4/2026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1051752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2/4/2026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78656361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2/4/2026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4469509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2/4/2026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28794393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2/4/2026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4763944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2/4/2026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8039394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2/4/2026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3329433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タイトル スライド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ED2E56F-2CF1-D4D6-C83B-16050FAD1EA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081068"/>
            <a:ext cx="9144000" cy="2145880"/>
          </a:xfrm>
        </p:spPr>
        <p:txBody>
          <a:bodyPr anchor="b">
            <a:normAutofit/>
          </a:bodyPr>
          <a:lstStyle>
            <a:lvl1pPr algn="ctr"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kumimoji="1" lang="ja-JP" altLang="en-US" dirty="0"/>
              <a:t>テキストテキストテキスト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26AF4324-6B1D-32B0-D51E-DA500394CEB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483569"/>
            <a:ext cx="9144000" cy="288266"/>
          </a:xfrm>
        </p:spPr>
        <p:txBody>
          <a:bodyPr>
            <a:normAutofit/>
          </a:bodyPr>
          <a:lstStyle>
            <a:lvl1pPr marL="0" indent="0" algn="ctr">
              <a:buNone/>
              <a:defRPr sz="15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ja-JP" altLang="en-US" dirty="0"/>
              <a:t>テキストテキストテキストテキストテキスト</a:t>
            </a:r>
            <a:endParaRPr kumimoji="1" lang="en-US" altLang="ja-JP" dirty="0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9F8076BC-48D1-E246-248C-B7B57A6B587E}"/>
              </a:ext>
            </a:extLst>
          </p:cNvPr>
          <p:cNvSpPr/>
          <p:nvPr userDrawn="1"/>
        </p:nvSpPr>
        <p:spPr>
          <a:xfrm>
            <a:off x="1524000" y="3268243"/>
            <a:ext cx="9144000" cy="6314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コンテンツ プレースホルダー 8">
            <a:extLst>
              <a:ext uri="{FF2B5EF4-FFF2-40B4-BE49-F238E27FC236}">
                <a16:creationId xmlns:a16="http://schemas.microsoft.com/office/drawing/2014/main" id="{D83E50D7-DEE7-EA6C-F8E1-E3376F4FB40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524000" y="5735637"/>
            <a:ext cx="9144000" cy="288266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chemeClr val="tx2"/>
                </a:solidFill>
              </a:defRPr>
            </a:lvl1pPr>
          </a:lstStyle>
          <a:p>
            <a:r>
              <a:rPr kumimoji="1" lang="ja-JP" altLang="en-US" dirty="0"/>
              <a:t>テキストテキスト　│　テキストテキスト</a:t>
            </a:r>
            <a:endParaRPr kumimoji="1" lang="en-US" altLang="ja-JP" dirty="0"/>
          </a:p>
        </p:txBody>
      </p:sp>
      <p:sp>
        <p:nvSpPr>
          <p:cNvPr id="4" name="フッター プレースホルダー 4">
            <a:extLst>
              <a:ext uri="{FF2B5EF4-FFF2-40B4-BE49-F238E27FC236}">
                <a16:creationId xmlns:a16="http://schemas.microsoft.com/office/drawing/2014/main" id="{461D4E25-0831-E225-E7BE-4C2C80CD4F22}"/>
              </a:ext>
            </a:extLst>
          </p:cNvPr>
          <p:cNvSpPr txBox="1">
            <a:spLocks/>
          </p:cNvSpPr>
          <p:nvPr userDrawn="1"/>
        </p:nvSpPr>
        <p:spPr>
          <a:xfrm>
            <a:off x="4038600" y="631031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ja-JP"/>
            </a:defPPr>
            <a:lvl1pPr marL="0" algn="ctr" defTabSz="914400" rtl="0" eaLnBrk="1" latinLnBrk="0" hangingPunct="1">
              <a:defRPr kumimoji="1" sz="1200" kern="1200">
                <a:solidFill>
                  <a:schemeClr val="bg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dirty="0"/>
              <a:t>TECHNOTAKATSUKI</a:t>
            </a:r>
            <a:r>
              <a:rPr lang="ja-JP" altLang="en-US" dirty="0"/>
              <a:t> </a:t>
            </a:r>
            <a:r>
              <a:rPr lang="en-US" altLang="ja-JP" dirty="0"/>
              <a:t>CO.,LTD.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116811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ブランク2"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線コネクタ 3">
            <a:extLst>
              <a:ext uri="{FF2B5EF4-FFF2-40B4-BE49-F238E27FC236}">
                <a16:creationId xmlns:a16="http://schemas.microsoft.com/office/drawing/2014/main" id="{2E6188A8-E906-BF75-DE56-78CFF7A8C904}"/>
              </a:ext>
            </a:extLst>
          </p:cNvPr>
          <p:cNvCxnSpPr>
            <a:cxnSpLocks/>
          </p:cNvCxnSpPr>
          <p:nvPr userDrawn="1"/>
        </p:nvCxnSpPr>
        <p:spPr>
          <a:xfrm>
            <a:off x="11353800" y="6310312"/>
            <a:ext cx="0" cy="547688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スライド番号プレースホルダー 5">
            <a:extLst>
              <a:ext uri="{FF2B5EF4-FFF2-40B4-BE49-F238E27FC236}">
                <a16:creationId xmlns:a16="http://schemas.microsoft.com/office/drawing/2014/main" id="{68597CF4-9C17-E9D6-E293-56293F5F5CE8}"/>
              </a:ext>
            </a:extLst>
          </p:cNvPr>
          <p:cNvSpPr txBox="1">
            <a:spLocks/>
          </p:cNvSpPr>
          <p:nvPr userDrawn="1"/>
        </p:nvSpPr>
        <p:spPr>
          <a:xfrm>
            <a:off x="9113827" y="631031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ja-JP"/>
            </a:defPPr>
            <a:lvl1pPr marL="0" algn="r" defTabSz="914400" rtl="0" eaLnBrk="1" latinLnBrk="0" hangingPunct="1">
              <a:defRPr kumimoji="1"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47CCF8-2B8D-48AF-93D6-B9015DCCB4F3}" type="slidenum">
              <a:rPr lang="ja-JP" altLang="en-US" smtClean="0">
                <a:solidFill>
                  <a:schemeClr val="accent1"/>
                </a:solidFill>
                <a:latin typeface="+mj-lt"/>
              </a:rPr>
              <a:pPr/>
              <a:t>‹#›</a:t>
            </a:fld>
            <a:endParaRPr lang="ja-JP" altLang="en-US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2" name="フッター プレースホルダー 4">
            <a:extLst>
              <a:ext uri="{FF2B5EF4-FFF2-40B4-BE49-F238E27FC236}">
                <a16:creationId xmlns:a16="http://schemas.microsoft.com/office/drawing/2014/main" id="{4E404810-4407-BDE1-C3AA-D16BCB7271A0}"/>
              </a:ext>
            </a:extLst>
          </p:cNvPr>
          <p:cNvSpPr txBox="1">
            <a:spLocks/>
          </p:cNvSpPr>
          <p:nvPr userDrawn="1"/>
        </p:nvSpPr>
        <p:spPr>
          <a:xfrm>
            <a:off x="4038600" y="631031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ja-JP"/>
            </a:defPPr>
            <a:lvl1pPr marL="0" algn="ctr" defTabSz="914400" rtl="0" eaLnBrk="1" latinLnBrk="0" hangingPunct="1">
              <a:defRPr kumimoji="1" sz="1200" kern="1200">
                <a:solidFill>
                  <a:schemeClr val="bg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dirty="0">
                <a:solidFill>
                  <a:schemeClr val="accent1"/>
                </a:solidFill>
              </a:rPr>
              <a:t>TECHNOTAKATSUKI</a:t>
            </a:r>
            <a:r>
              <a:rPr lang="ja-JP" altLang="en-US" dirty="0">
                <a:solidFill>
                  <a:schemeClr val="accent1"/>
                </a:solidFill>
              </a:rPr>
              <a:t> </a:t>
            </a:r>
            <a:r>
              <a:rPr lang="en-US" altLang="ja-JP" dirty="0">
                <a:solidFill>
                  <a:schemeClr val="accent1"/>
                </a:solidFill>
              </a:rPr>
              <a:t>CO.,LTD.</a:t>
            </a:r>
            <a:endParaRPr lang="ja-JP" alt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21343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2/4/2026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1150862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アジェン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線コネクタ 3">
            <a:extLst>
              <a:ext uri="{FF2B5EF4-FFF2-40B4-BE49-F238E27FC236}">
                <a16:creationId xmlns:a16="http://schemas.microsoft.com/office/drawing/2014/main" id="{2E6188A8-E906-BF75-DE56-78CFF7A8C904}"/>
              </a:ext>
            </a:extLst>
          </p:cNvPr>
          <p:cNvCxnSpPr>
            <a:cxnSpLocks/>
          </p:cNvCxnSpPr>
          <p:nvPr userDrawn="1"/>
        </p:nvCxnSpPr>
        <p:spPr>
          <a:xfrm>
            <a:off x="11353800" y="6310312"/>
            <a:ext cx="0" cy="547688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スライド番号プレースホルダー 5">
            <a:extLst>
              <a:ext uri="{FF2B5EF4-FFF2-40B4-BE49-F238E27FC236}">
                <a16:creationId xmlns:a16="http://schemas.microsoft.com/office/drawing/2014/main" id="{68597CF4-9C17-E9D6-E293-56293F5F5CE8}"/>
              </a:ext>
            </a:extLst>
          </p:cNvPr>
          <p:cNvSpPr txBox="1">
            <a:spLocks/>
          </p:cNvSpPr>
          <p:nvPr userDrawn="1"/>
        </p:nvSpPr>
        <p:spPr>
          <a:xfrm>
            <a:off x="9113827" y="631031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ja-JP"/>
            </a:defPPr>
            <a:lvl1pPr marL="0" algn="r" defTabSz="914400" rtl="0" eaLnBrk="1" latinLnBrk="0" hangingPunct="1">
              <a:defRPr kumimoji="1"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47CCF8-2B8D-48AF-93D6-B9015DCCB4F3}" type="slidenum">
              <a:rPr lang="ja-JP" altLang="en-US" smtClean="0">
                <a:solidFill>
                  <a:schemeClr val="bg1">
                    <a:lumMod val="75000"/>
                  </a:schemeClr>
                </a:solidFill>
                <a:latin typeface="+mj-lt"/>
              </a:rPr>
              <a:pPr/>
              <a:t>‹#›</a:t>
            </a:fld>
            <a:endParaRPr lang="ja-JP" altLang="en-US" dirty="0">
              <a:solidFill>
                <a:schemeClr val="bg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8BD61B51-9970-CAC7-2895-4A25A57BE771}"/>
              </a:ext>
            </a:extLst>
          </p:cNvPr>
          <p:cNvSpPr/>
          <p:nvPr userDrawn="1"/>
        </p:nvSpPr>
        <p:spPr>
          <a:xfrm>
            <a:off x="0" y="0"/>
            <a:ext cx="2787040" cy="6858000"/>
          </a:xfrm>
          <a:prstGeom prst="rect">
            <a:avLst/>
          </a:prstGeom>
          <a:solidFill>
            <a:srgbClr val="8B9B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テキスト プレースホルダー 8">
            <a:extLst>
              <a:ext uri="{FF2B5EF4-FFF2-40B4-BE49-F238E27FC236}">
                <a16:creationId xmlns:a16="http://schemas.microsoft.com/office/drawing/2014/main" id="{19E7400E-25DE-7F53-EE15-56E6E814A1A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60017" y="2906777"/>
            <a:ext cx="1667005" cy="437672"/>
          </a:xfrm>
        </p:spPr>
        <p:txBody>
          <a:bodyPr/>
          <a:lstStyle>
            <a:lvl1pPr marL="0" indent="0" algn="ctr">
              <a:buNone/>
              <a:defRPr sz="20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ja-JP" altLang="en-US" dirty="0"/>
              <a:t>テキスト</a:t>
            </a:r>
          </a:p>
        </p:txBody>
      </p:sp>
      <p:sp>
        <p:nvSpPr>
          <p:cNvPr id="10" name="テキスト プレースホルダー 8">
            <a:extLst>
              <a:ext uri="{FF2B5EF4-FFF2-40B4-BE49-F238E27FC236}">
                <a16:creationId xmlns:a16="http://schemas.microsoft.com/office/drawing/2014/main" id="{0006DF2C-A15F-A87B-5173-5BD31AA1509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735364" y="868535"/>
            <a:ext cx="7666515" cy="5081328"/>
          </a:xfrm>
        </p:spPr>
        <p:txBody>
          <a:bodyPr>
            <a:normAutofit/>
          </a:bodyPr>
          <a:lstStyle>
            <a:lvl1pPr marL="514350" indent="-514350">
              <a:lnSpc>
                <a:spcPct val="200000"/>
              </a:lnSpc>
              <a:buFont typeface="+mj-lt"/>
              <a:buAutoNum type="arabicPeriod"/>
              <a:defRPr sz="2400" b="0">
                <a:solidFill>
                  <a:schemeClr val="tx2"/>
                </a:solidFill>
              </a:defRPr>
            </a:lvl1pPr>
          </a:lstStyle>
          <a:p>
            <a:pPr lvl="0"/>
            <a:r>
              <a:rPr kumimoji="1" lang="ja-JP" altLang="en-US" dirty="0"/>
              <a:t>テキスト</a:t>
            </a:r>
          </a:p>
        </p:txBody>
      </p:sp>
      <p:sp>
        <p:nvSpPr>
          <p:cNvPr id="2" name="フッター プレースホルダー 4">
            <a:extLst>
              <a:ext uri="{FF2B5EF4-FFF2-40B4-BE49-F238E27FC236}">
                <a16:creationId xmlns:a16="http://schemas.microsoft.com/office/drawing/2014/main" id="{84EBC3E6-2A67-2F54-CCCB-96AEE460F878}"/>
              </a:ext>
            </a:extLst>
          </p:cNvPr>
          <p:cNvSpPr txBox="1">
            <a:spLocks/>
          </p:cNvSpPr>
          <p:nvPr userDrawn="1"/>
        </p:nvSpPr>
        <p:spPr>
          <a:xfrm>
            <a:off x="4038600" y="631031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ja-JP"/>
            </a:defPPr>
            <a:lvl1pPr marL="0" algn="ctr" defTabSz="914400" rtl="0" eaLnBrk="1" latinLnBrk="0" hangingPunct="1">
              <a:defRPr kumimoji="1" sz="1200" kern="1200">
                <a:solidFill>
                  <a:schemeClr val="bg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dirty="0"/>
              <a:t>TECHNOTAKATSUKI</a:t>
            </a:r>
            <a:r>
              <a:rPr lang="ja-JP" altLang="en-US" dirty="0"/>
              <a:t> </a:t>
            </a:r>
            <a:r>
              <a:rPr lang="en-US" altLang="ja-JP" dirty="0"/>
              <a:t>CO.,LTD.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6297628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強調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98A4C93-FDD2-1197-F2EA-62795D3D92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570967"/>
            <a:ext cx="10515600" cy="1716066"/>
          </a:xfrm>
        </p:spPr>
        <p:txBody>
          <a:bodyPr>
            <a:normAutofit/>
          </a:bodyPr>
          <a:lstStyle>
            <a:lvl1pPr algn="ctr">
              <a:lnSpc>
                <a:spcPct val="150000"/>
              </a:lnSpc>
              <a:defRPr sz="2800" b="1">
                <a:solidFill>
                  <a:schemeClr val="accent1"/>
                </a:solidFill>
              </a:defRPr>
            </a:lvl1pPr>
          </a:lstStyle>
          <a:p>
            <a:r>
              <a:rPr kumimoji="1" lang="ja-JP" altLang="en-US" dirty="0"/>
              <a:t>テキストテキストテキストテキスト</a:t>
            </a:r>
            <a:br>
              <a:rPr kumimoji="1" lang="en-US" altLang="ja-JP" dirty="0"/>
            </a:br>
            <a:r>
              <a:rPr kumimoji="1" lang="ja-JP" altLang="en-US" dirty="0"/>
              <a:t>テキストテキストテキストテキスト</a:t>
            </a:r>
          </a:p>
        </p:txBody>
      </p:sp>
      <p:cxnSp>
        <p:nvCxnSpPr>
          <p:cNvPr id="4" name="直線コネクタ 3">
            <a:extLst>
              <a:ext uri="{FF2B5EF4-FFF2-40B4-BE49-F238E27FC236}">
                <a16:creationId xmlns:a16="http://schemas.microsoft.com/office/drawing/2014/main" id="{2E6188A8-E906-BF75-DE56-78CFF7A8C904}"/>
              </a:ext>
            </a:extLst>
          </p:cNvPr>
          <p:cNvCxnSpPr>
            <a:cxnSpLocks/>
          </p:cNvCxnSpPr>
          <p:nvPr userDrawn="1"/>
        </p:nvCxnSpPr>
        <p:spPr>
          <a:xfrm>
            <a:off x="11353800" y="6310312"/>
            <a:ext cx="0" cy="547688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スライド番号プレースホルダー 5">
            <a:extLst>
              <a:ext uri="{FF2B5EF4-FFF2-40B4-BE49-F238E27FC236}">
                <a16:creationId xmlns:a16="http://schemas.microsoft.com/office/drawing/2014/main" id="{68597CF4-9C17-E9D6-E293-56293F5F5CE8}"/>
              </a:ext>
            </a:extLst>
          </p:cNvPr>
          <p:cNvSpPr txBox="1">
            <a:spLocks/>
          </p:cNvSpPr>
          <p:nvPr userDrawn="1"/>
        </p:nvSpPr>
        <p:spPr>
          <a:xfrm>
            <a:off x="9113827" y="631031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ja-JP"/>
            </a:defPPr>
            <a:lvl1pPr marL="0" algn="r" defTabSz="914400" rtl="0" eaLnBrk="1" latinLnBrk="0" hangingPunct="1">
              <a:defRPr kumimoji="1"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47CCF8-2B8D-48AF-93D6-B9015DCCB4F3}" type="slidenum">
              <a:rPr lang="ja-JP" altLang="en-US" smtClean="0">
                <a:solidFill>
                  <a:schemeClr val="bg1">
                    <a:lumMod val="75000"/>
                  </a:schemeClr>
                </a:solidFill>
                <a:latin typeface="+mj-lt"/>
              </a:rPr>
              <a:pPr/>
              <a:t>‹#›</a:t>
            </a:fld>
            <a:endParaRPr lang="ja-JP" altLang="en-US" dirty="0">
              <a:solidFill>
                <a:schemeClr val="bg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3" name="フッター プレースホルダー 4">
            <a:extLst>
              <a:ext uri="{FF2B5EF4-FFF2-40B4-BE49-F238E27FC236}">
                <a16:creationId xmlns:a16="http://schemas.microsoft.com/office/drawing/2014/main" id="{CFD2B562-D45C-0BBA-04C0-A2D17B04185A}"/>
              </a:ext>
            </a:extLst>
          </p:cNvPr>
          <p:cNvSpPr txBox="1">
            <a:spLocks/>
          </p:cNvSpPr>
          <p:nvPr userDrawn="1"/>
        </p:nvSpPr>
        <p:spPr>
          <a:xfrm>
            <a:off x="4038600" y="631031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ja-JP"/>
            </a:defPPr>
            <a:lvl1pPr marL="0" algn="ctr" defTabSz="914400" rtl="0" eaLnBrk="1" latinLnBrk="0" hangingPunct="1">
              <a:defRPr kumimoji="1" sz="1200" kern="1200">
                <a:solidFill>
                  <a:schemeClr val="bg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dirty="0"/>
              <a:t>TECHNOTAKATSUKI</a:t>
            </a:r>
            <a:r>
              <a:rPr lang="ja-JP" altLang="en-US" dirty="0"/>
              <a:t> </a:t>
            </a:r>
            <a:r>
              <a:rPr lang="en-US" altLang="ja-JP" dirty="0"/>
              <a:t>CO.,LTD.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874756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強調2"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線コネクタ 3">
            <a:extLst>
              <a:ext uri="{FF2B5EF4-FFF2-40B4-BE49-F238E27FC236}">
                <a16:creationId xmlns:a16="http://schemas.microsoft.com/office/drawing/2014/main" id="{2E6188A8-E906-BF75-DE56-78CFF7A8C904}"/>
              </a:ext>
            </a:extLst>
          </p:cNvPr>
          <p:cNvCxnSpPr>
            <a:cxnSpLocks/>
          </p:cNvCxnSpPr>
          <p:nvPr userDrawn="1"/>
        </p:nvCxnSpPr>
        <p:spPr>
          <a:xfrm>
            <a:off x="11353800" y="6310312"/>
            <a:ext cx="0" cy="547688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スライド番号プレースホルダー 5">
            <a:extLst>
              <a:ext uri="{FF2B5EF4-FFF2-40B4-BE49-F238E27FC236}">
                <a16:creationId xmlns:a16="http://schemas.microsoft.com/office/drawing/2014/main" id="{68597CF4-9C17-E9D6-E293-56293F5F5CE8}"/>
              </a:ext>
            </a:extLst>
          </p:cNvPr>
          <p:cNvSpPr txBox="1">
            <a:spLocks/>
          </p:cNvSpPr>
          <p:nvPr userDrawn="1"/>
        </p:nvSpPr>
        <p:spPr>
          <a:xfrm>
            <a:off x="9113827" y="631031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ja-JP"/>
            </a:defPPr>
            <a:lvl1pPr marL="0" algn="r" defTabSz="914400" rtl="0" eaLnBrk="1" latinLnBrk="0" hangingPunct="1">
              <a:defRPr kumimoji="1"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47CCF8-2B8D-48AF-93D6-B9015DCCB4F3}" type="slidenum">
              <a:rPr lang="ja-JP" altLang="en-US" smtClean="0">
                <a:solidFill>
                  <a:schemeClr val="accent1"/>
                </a:solidFill>
                <a:latin typeface="+mj-lt"/>
              </a:rPr>
              <a:pPr/>
              <a:t>‹#›</a:t>
            </a:fld>
            <a:endParaRPr lang="ja-JP" altLang="en-US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3" name="タイトル 1">
            <a:extLst>
              <a:ext uri="{FF2B5EF4-FFF2-40B4-BE49-F238E27FC236}">
                <a16:creationId xmlns:a16="http://schemas.microsoft.com/office/drawing/2014/main" id="{A6ED7E4A-50BE-12D3-0AF5-D092BFA643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011672"/>
            <a:ext cx="10515600" cy="795403"/>
          </a:xfrm>
        </p:spPr>
        <p:txBody>
          <a:bodyPr>
            <a:normAutofit/>
          </a:bodyPr>
          <a:lstStyle>
            <a:lvl1pPr algn="ctr">
              <a:lnSpc>
                <a:spcPct val="150000"/>
              </a:lnSpc>
              <a:defRPr sz="2800" b="1">
                <a:solidFill>
                  <a:schemeClr val="accent1"/>
                </a:solidFill>
              </a:defRPr>
            </a:lvl1pPr>
          </a:lstStyle>
          <a:p>
            <a:r>
              <a:rPr kumimoji="1" lang="ja-JP" altLang="en-US" dirty="0"/>
              <a:t>テキストテキスト</a:t>
            </a:r>
          </a:p>
        </p:txBody>
      </p:sp>
      <p:sp>
        <p:nvSpPr>
          <p:cNvPr id="7" name="四角形: 角を丸くする 6">
            <a:extLst>
              <a:ext uri="{FF2B5EF4-FFF2-40B4-BE49-F238E27FC236}">
                <a16:creationId xmlns:a16="http://schemas.microsoft.com/office/drawing/2014/main" id="{A7485883-0E22-6884-72FA-86DBFD5C4F28}"/>
              </a:ext>
            </a:extLst>
          </p:cNvPr>
          <p:cNvSpPr/>
          <p:nvPr userDrawn="1"/>
        </p:nvSpPr>
        <p:spPr>
          <a:xfrm>
            <a:off x="838200" y="1954060"/>
            <a:ext cx="10515596" cy="3989539"/>
          </a:xfrm>
          <a:prstGeom prst="roundRect">
            <a:avLst>
              <a:gd name="adj" fmla="val 124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テキスト プレースホルダー 9">
            <a:extLst>
              <a:ext uri="{FF2B5EF4-FFF2-40B4-BE49-F238E27FC236}">
                <a16:creationId xmlns:a16="http://schemas.microsoft.com/office/drawing/2014/main" id="{80E1553B-B758-1F33-C5BD-AC763E5E684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153198" y="728378"/>
            <a:ext cx="5862638" cy="366713"/>
          </a:xfrm>
        </p:spPr>
        <p:txBody>
          <a:bodyPr/>
          <a:lstStyle>
            <a:lvl1pPr marL="0" indent="0" algn="ctr">
              <a:buFontTx/>
              <a:buNone/>
              <a:defRPr sz="20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 sz="2000"/>
            </a:lvl2pPr>
            <a:lvl3pPr marL="914400" indent="0">
              <a:buFontTx/>
              <a:buNone/>
              <a:defRPr sz="2000"/>
            </a:lvl3pPr>
            <a:lvl4pPr marL="1371600" indent="0">
              <a:buFontTx/>
              <a:buNone/>
              <a:defRPr sz="2000"/>
            </a:lvl4pPr>
            <a:lvl5pPr marL="1828800" indent="0">
              <a:buFontTx/>
              <a:buNone/>
              <a:defRPr sz="2000"/>
            </a:lvl5pPr>
          </a:lstStyle>
          <a:p>
            <a:pPr lvl="0"/>
            <a:r>
              <a:rPr kumimoji="1" lang="ja-JP" altLang="en-US" dirty="0"/>
              <a:t>テキストテキストテキストテキスト</a:t>
            </a:r>
          </a:p>
        </p:txBody>
      </p:sp>
      <p:sp>
        <p:nvSpPr>
          <p:cNvPr id="2" name="フッター プレースホルダー 4">
            <a:extLst>
              <a:ext uri="{FF2B5EF4-FFF2-40B4-BE49-F238E27FC236}">
                <a16:creationId xmlns:a16="http://schemas.microsoft.com/office/drawing/2014/main" id="{4E404810-4407-BDE1-C3AA-D16BCB7271A0}"/>
              </a:ext>
            </a:extLst>
          </p:cNvPr>
          <p:cNvSpPr txBox="1">
            <a:spLocks/>
          </p:cNvSpPr>
          <p:nvPr userDrawn="1"/>
        </p:nvSpPr>
        <p:spPr>
          <a:xfrm>
            <a:off x="4038600" y="631031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ja-JP"/>
            </a:defPPr>
            <a:lvl1pPr marL="0" algn="ctr" defTabSz="914400" rtl="0" eaLnBrk="1" latinLnBrk="0" hangingPunct="1">
              <a:defRPr kumimoji="1" sz="1200" kern="1200">
                <a:solidFill>
                  <a:schemeClr val="bg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dirty="0">
                <a:solidFill>
                  <a:srgbClr val="003C81"/>
                </a:solidFill>
              </a:rPr>
              <a:t>TECHNOTAKATSUKI</a:t>
            </a:r>
            <a:r>
              <a:rPr lang="ja-JP" altLang="en-US" dirty="0">
                <a:solidFill>
                  <a:srgbClr val="003C81"/>
                </a:solidFill>
              </a:rPr>
              <a:t> </a:t>
            </a:r>
            <a:r>
              <a:rPr lang="en-US" altLang="ja-JP" dirty="0">
                <a:solidFill>
                  <a:srgbClr val="003C81"/>
                </a:solidFill>
              </a:rPr>
              <a:t>CO.,LTD.</a:t>
            </a:r>
            <a:endParaRPr lang="ja-JP" altLang="en-US" dirty="0">
              <a:solidFill>
                <a:srgbClr val="003C81"/>
              </a:solidFill>
            </a:endParaRPr>
          </a:p>
        </p:txBody>
      </p:sp>
      <p:sp>
        <p:nvSpPr>
          <p:cNvPr id="9" name="テキスト プレースホルダー 8">
            <a:extLst>
              <a:ext uri="{FF2B5EF4-FFF2-40B4-BE49-F238E27FC236}">
                <a16:creationId xmlns:a16="http://schemas.microsoft.com/office/drawing/2014/main" id="{B309D0F3-0E4A-4F45-EC04-94146B7B6E0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27736" y="2348630"/>
            <a:ext cx="9400805" cy="3125244"/>
          </a:xfrm>
        </p:spPr>
        <p:txBody>
          <a:bodyPr/>
          <a:lstStyle>
            <a:lvl1pPr marL="228600" indent="-228600">
              <a:lnSpc>
                <a:spcPct val="150000"/>
              </a:lnSpc>
              <a:buClr>
                <a:schemeClr val="accent1"/>
              </a:buClr>
              <a:buFont typeface="Wingdings" panose="05000000000000000000" pitchFamily="2" charset="2"/>
              <a:buChar char="l"/>
              <a:defRPr b="0"/>
            </a:lvl1pPr>
          </a:lstStyle>
          <a:p>
            <a:pPr lvl="0"/>
            <a:r>
              <a:rPr kumimoji="1" lang="ja-JP" altLang="en-US" dirty="0"/>
              <a:t>テキストテキストテキストテキスト</a:t>
            </a:r>
          </a:p>
        </p:txBody>
      </p:sp>
    </p:spTree>
    <p:extLst>
      <p:ext uri="{BB962C8B-B14F-4D97-AF65-F5344CB8AC3E}">
        <p14:creationId xmlns:p14="http://schemas.microsoft.com/office/powerpoint/2010/main" val="16469023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ブランク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線コネクタ 3">
            <a:extLst>
              <a:ext uri="{FF2B5EF4-FFF2-40B4-BE49-F238E27FC236}">
                <a16:creationId xmlns:a16="http://schemas.microsoft.com/office/drawing/2014/main" id="{2E6188A8-E906-BF75-DE56-78CFF7A8C904}"/>
              </a:ext>
            </a:extLst>
          </p:cNvPr>
          <p:cNvCxnSpPr>
            <a:cxnSpLocks/>
          </p:cNvCxnSpPr>
          <p:nvPr userDrawn="1"/>
        </p:nvCxnSpPr>
        <p:spPr>
          <a:xfrm>
            <a:off x="11353800" y="6310312"/>
            <a:ext cx="0" cy="547688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スライド番号プレースホルダー 5">
            <a:extLst>
              <a:ext uri="{FF2B5EF4-FFF2-40B4-BE49-F238E27FC236}">
                <a16:creationId xmlns:a16="http://schemas.microsoft.com/office/drawing/2014/main" id="{68597CF4-9C17-E9D6-E293-56293F5F5CE8}"/>
              </a:ext>
            </a:extLst>
          </p:cNvPr>
          <p:cNvSpPr txBox="1">
            <a:spLocks/>
          </p:cNvSpPr>
          <p:nvPr userDrawn="1"/>
        </p:nvSpPr>
        <p:spPr>
          <a:xfrm>
            <a:off x="9113827" y="631031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ja-JP"/>
            </a:defPPr>
            <a:lvl1pPr marL="0" algn="r" defTabSz="914400" rtl="0" eaLnBrk="1" latinLnBrk="0" hangingPunct="1">
              <a:defRPr kumimoji="1"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47CCF8-2B8D-48AF-93D6-B9015DCCB4F3}" type="slidenum">
              <a:rPr lang="ja-JP" altLang="en-US" smtClean="0">
                <a:solidFill>
                  <a:schemeClr val="bg1">
                    <a:lumMod val="75000"/>
                  </a:schemeClr>
                </a:solidFill>
                <a:latin typeface="+mj-lt"/>
              </a:rPr>
              <a:pPr/>
              <a:t>‹#›</a:t>
            </a:fld>
            <a:endParaRPr lang="ja-JP" altLang="en-US" dirty="0">
              <a:solidFill>
                <a:schemeClr val="bg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3" name="フッター プレースホルダー 4">
            <a:extLst>
              <a:ext uri="{FF2B5EF4-FFF2-40B4-BE49-F238E27FC236}">
                <a16:creationId xmlns:a16="http://schemas.microsoft.com/office/drawing/2014/main" id="{CFD2B562-D45C-0BBA-04C0-A2D17B04185A}"/>
              </a:ext>
            </a:extLst>
          </p:cNvPr>
          <p:cNvSpPr txBox="1">
            <a:spLocks/>
          </p:cNvSpPr>
          <p:nvPr userDrawn="1"/>
        </p:nvSpPr>
        <p:spPr>
          <a:xfrm>
            <a:off x="4038600" y="631031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ja-JP"/>
            </a:defPPr>
            <a:lvl1pPr marL="0" algn="ctr" defTabSz="914400" rtl="0" eaLnBrk="1" latinLnBrk="0" hangingPunct="1">
              <a:defRPr kumimoji="1" sz="1200" kern="1200">
                <a:solidFill>
                  <a:schemeClr val="bg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dirty="0"/>
              <a:t>TECHNOTAKATSUKI</a:t>
            </a:r>
            <a:r>
              <a:rPr lang="ja-JP" altLang="en-US" dirty="0"/>
              <a:t> </a:t>
            </a:r>
            <a:r>
              <a:rPr lang="en-US" altLang="ja-JP" dirty="0"/>
              <a:t>CO.,LTD.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11269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2/4/2026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7530607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2/4/2026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4013485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2/4/2026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3622930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2/4/2026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611344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2/4/2026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4959899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2/4/2026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8898688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2/4/2026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7101498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2.sv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2/4/2026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グラフィックス 6">
            <a:extLst>
              <a:ext uri="{FF2B5EF4-FFF2-40B4-BE49-F238E27FC236}">
                <a16:creationId xmlns:a16="http://schemas.microsoft.com/office/drawing/2014/main" id="{75C178D0-8B03-01CA-EB36-95D0F1C19C82}"/>
              </a:ext>
            </a:extLst>
          </p:cNvPr>
          <p:cNvPicPr>
            <a:picLocks noChangeAspect="1"/>
          </p:cNvPicPr>
          <p:nvPr userDrawn="1"/>
        </p:nvPicPr>
        <p:blipFill>
          <a:blip r:embed="rId25">
            <a:extLst>
              <a:ext uri="{96DAC541-7B7A-43D3-8B79-37D633B846F1}">
                <asvg:svgBlip xmlns:asvg="http://schemas.microsoft.com/office/drawing/2016/SVG/main" r:embed="rId26"/>
              </a:ext>
            </a:extLst>
          </a:blip>
          <a:stretch>
            <a:fillRect/>
          </a:stretch>
        </p:blipFill>
        <p:spPr>
          <a:xfrm>
            <a:off x="10467081" y="402599"/>
            <a:ext cx="1282007" cy="239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71356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  <p:sldLayoutId id="2147483749" r:id="rId12"/>
    <p:sldLayoutId id="2147483750" r:id="rId13"/>
    <p:sldLayoutId id="2147483751" r:id="rId14"/>
    <p:sldLayoutId id="2147483752" r:id="rId15"/>
    <p:sldLayoutId id="2147483753" r:id="rId16"/>
    <p:sldLayoutId id="2147483754" r:id="rId17"/>
    <p:sldLayoutId id="2147483755" r:id="rId18"/>
    <p:sldLayoutId id="2147483756" r:id="rId19"/>
    <p:sldLayoutId id="2147483650" r:id="rId20"/>
    <p:sldLayoutId id="2147483652" r:id="rId21"/>
    <p:sldLayoutId id="2147483653" r:id="rId22"/>
    <p:sldLayoutId id="2147483655" r:id="rId23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7.xml"/><Relationship Id="rId3" Type="http://schemas.openxmlformats.org/officeDocument/2006/relationships/slide" Target="slide3.xml"/><Relationship Id="rId7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5.png"/><Relationship Id="rId5" Type="http://schemas.openxmlformats.org/officeDocument/2006/relationships/slide" Target="slide5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" Target="slide7.xml"/><Relationship Id="rId3" Type="http://schemas.openxmlformats.org/officeDocument/2006/relationships/slide" Target="slide3.xml"/><Relationship Id="rId7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5.png"/><Relationship Id="rId5" Type="http://schemas.openxmlformats.org/officeDocument/2006/relationships/slide" Target="slide5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" Target="slide7.xml"/><Relationship Id="rId3" Type="http://schemas.openxmlformats.org/officeDocument/2006/relationships/slide" Target="slide3.xml"/><Relationship Id="rId7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5.png"/><Relationship Id="rId5" Type="http://schemas.openxmlformats.org/officeDocument/2006/relationships/slide" Target="slide5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C967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00923" y="2223277"/>
            <a:ext cx="8640863" cy="1077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defTabSz="609630">
              <a:lnSpc>
                <a:spcPts val="9160"/>
              </a:lnSpc>
            </a:pPr>
            <a:r>
              <a:rPr kumimoji="0" lang="en-US" sz="6600" b="1" spc="-735" dirty="0">
                <a:solidFill>
                  <a:srgbClr val="F6F2DE"/>
                </a:solidFill>
                <a:latin typeface="+mj-lt"/>
                <a:ea typeface="Hagrid"/>
                <a:cs typeface="Hagrid"/>
                <a:sym typeface="Hagrid"/>
              </a:rPr>
              <a:t>AI PROJECT PLAN 2026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2DB7750-961F-F865-5E7E-3D72AC55F20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16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Prepared by : Carl</a:t>
            </a:r>
            <a:endParaRPr lang="en-PH" sz="1600" b="1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C967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3D84BAC-CB6A-07A9-2394-A76CB0E5B1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29EFE481-DA6C-235D-6344-C5B4EBB962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8881" y="2464008"/>
            <a:ext cx="5014238" cy="335622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38C4A81-8E60-C3B3-22E7-D6A25EFA39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2276083" y="554367"/>
            <a:ext cx="1863836" cy="111368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C2053CA-805C-7318-BB74-D31DAF352FF6}"/>
              </a:ext>
            </a:extLst>
          </p:cNvPr>
          <p:cNvSpPr txBox="1"/>
          <p:nvPr/>
        </p:nvSpPr>
        <p:spPr>
          <a:xfrm>
            <a:off x="420913" y="757266"/>
            <a:ext cx="37408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000" dirty="0">
                <a:solidFill>
                  <a:schemeClr val="bg1"/>
                </a:solidFill>
              </a:rPr>
              <a:t>-Check Pump, Manual,</a:t>
            </a:r>
          </a:p>
          <a:p>
            <a:r>
              <a:rPr lang="en-PH" sz="2000" dirty="0">
                <a:solidFill>
                  <a:schemeClr val="bg1"/>
                </a:solidFill>
              </a:rPr>
              <a:t>L Hose Presence In Packing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022F338-8646-2CB5-A4FA-2002C50DF6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227" y="4022813"/>
            <a:ext cx="2371607" cy="1698540"/>
          </a:xfrm>
          <a:prstGeom prst="rect">
            <a:avLst/>
          </a:prstGeom>
        </p:spPr>
      </p:pic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A4503856-8050-1CBD-CD0E-6586339FBB11}"/>
              </a:ext>
            </a:extLst>
          </p:cNvPr>
          <p:cNvSpPr/>
          <p:nvPr/>
        </p:nvSpPr>
        <p:spPr>
          <a:xfrm rot="16015414">
            <a:off x="2485116" y="3670403"/>
            <a:ext cx="2626506" cy="1814286"/>
          </a:xfrm>
          <a:custGeom>
            <a:avLst/>
            <a:gdLst>
              <a:gd name="csX0" fmla="*/ 2626506 w 2626506"/>
              <a:gd name="csY0" fmla="*/ 1814286 h 1814286"/>
              <a:gd name="csX1" fmla="*/ 0 w 2626506"/>
              <a:gd name="csY1" fmla="*/ 1814286 h 1814286"/>
              <a:gd name="csX2" fmla="*/ 1052286 w 2626506"/>
              <a:gd name="csY2" fmla="*/ 0 h 1814286"/>
              <a:gd name="csX3" fmla="*/ 1574220 w 2626506"/>
              <a:gd name="csY3" fmla="*/ 0 h 1814286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</a:cxnLst>
            <a:rect l="l" t="t" r="r" b="b"/>
            <a:pathLst>
              <a:path w="2626506" h="1814286">
                <a:moveTo>
                  <a:pt x="2626506" y="1814286"/>
                </a:moveTo>
                <a:lnTo>
                  <a:pt x="0" y="1814286"/>
                </a:lnTo>
                <a:lnTo>
                  <a:pt x="1052286" y="0"/>
                </a:lnTo>
                <a:lnTo>
                  <a:pt x="1574220" y="0"/>
                </a:lnTo>
                <a:close/>
              </a:path>
            </a:pathLst>
          </a:custGeom>
          <a:solidFill>
            <a:srgbClr val="C00000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PH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B7BA6447-0CB8-CDB2-00F8-47237254C1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977995" y="4069606"/>
            <a:ext cx="2371607" cy="1698540"/>
          </a:xfrm>
          <a:prstGeom prst="rect">
            <a:avLst/>
          </a:prstGeom>
        </p:spPr>
      </p:pic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F934A6C1-E2EA-0906-E04A-35AAB9F9C941}"/>
              </a:ext>
            </a:extLst>
          </p:cNvPr>
          <p:cNvSpPr/>
          <p:nvPr/>
        </p:nvSpPr>
        <p:spPr>
          <a:xfrm rot="5584586" flipH="1">
            <a:off x="7011207" y="3717196"/>
            <a:ext cx="2626506" cy="1814286"/>
          </a:xfrm>
          <a:custGeom>
            <a:avLst/>
            <a:gdLst>
              <a:gd name="csX0" fmla="*/ 2626506 w 2626506"/>
              <a:gd name="csY0" fmla="*/ 1814286 h 1814286"/>
              <a:gd name="csX1" fmla="*/ 0 w 2626506"/>
              <a:gd name="csY1" fmla="*/ 1814286 h 1814286"/>
              <a:gd name="csX2" fmla="*/ 1052286 w 2626506"/>
              <a:gd name="csY2" fmla="*/ 0 h 1814286"/>
              <a:gd name="csX3" fmla="*/ 1574220 w 2626506"/>
              <a:gd name="csY3" fmla="*/ 0 h 1814286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</a:cxnLst>
            <a:rect l="l" t="t" r="r" b="b"/>
            <a:pathLst>
              <a:path w="2626506" h="1814286">
                <a:moveTo>
                  <a:pt x="2626506" y="1814286"/>
                </a:moveTo>
                <a:lnTo>
                  <a:pt x="0" y="1814286"/>
                </a:lnTo>
                <a:lnTo>
                  <a:pt x="1052286" y="0"/>
                </a:lnTo>
                <a:lnTo>
                  <a:pt x="1574220" y="0"/>
                </a:lnTo>
                <a:close/>
              </a:path>
            </a:pathLst>
          </a:custGeom>
          <a:solidFill>
            <a:srgbClr val="C00000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PH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1B5FACE8-7C9A-F4D7-E290-053CD9C89E4B}"/>
              </a:ext>
            </a:extLst>
          </p:cNvPr>
          <p:cNvSpPr/>
          <p:nvPr/>
        </p:nvSpPr>
        <p:spPr>
          <a:xfrm flipH="1">
            <a:off x="4782747" y="1885917"/>
            <a:ext cx="2626506" cy="1814286"/>
          </a:xfrm>
          <a:custGeom>
            <a:avLst/>
            <a:gdLst>
              <a:gd name="csX0" fmla="*/ 2626506 w 2626506"/>
              <a:gd name="csY0" fmla="*/ 1814286 h 1814286"/>
              <a:gd name="csX1" fmla="*/ 0 w 2626506"/>
              <a:gd name="csY1" fmla="*/ 1814286 h 1814286"/>
              <a:gd name="csX2" fmla="*/ 1052286 w 2626506"/>
              <a:gd name="csY2" fmla="*/ 0 h 1814286"/>
              <a:gd name="csX3" fmla="*/ 1574220 w 2626506"/>
              <a:gd name="csY3" fmla="*/ 0 h 1814286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</a:cxnLst>
            <a:rect l="l" t="t" r="r" b="b"/>
            <a:pathLst>
              <a:path w="2626506" h="1814286">
                <a:moveTo>
                  <a:pt x="2626506" y="1814286"/>
                </a:moveTo>
                <a:lnTo>
                  <a:pt x="0" y="1814286"/>
                </a:lnTo>
                <a:lnTo>
                  <a:pt x="1052286" y="0"/>
                </a:lnTo>
                <a:lnTo>
                  <a:pt x="1574220" y="0"/>
                </a:lnTo>
                <a:close/>
              </a:path>
            </a:pathLst>
          </a:custGeom>
          <a:solidFill>
            <a:srgbClr val="C00000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PH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8E687D6-A8D5-2512-20DC-D42738FA663B}"/>
              </a:ext>
            </a:extLst>
          </p:cNvPr>
          <p:cNvSpPr txBox="1"/>
          <p:nvPr/>
        </p:nvSpPr>
        <p:spPr>
          <a:xfrm>
            <a:off x="8293381" y="2556407"/>
            <a:ext cx="37408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000" dirty="0">
                <a:solidFill>
                  <a:schemeClr val="bg1"/>
                </a:solidFill>
              </a:rPr>
              <a:t>Webcam</a:t>
            </a:r>
          </a:p>
          <a:p>
            <a:endParaRPr lang="en-PH" sz="2000" dirty="0">
              <a:solidFill>
                <a:schemeClr val="bg1"/>
              </a:solidFill>
            </a:endParaRPr>
          </a:p>
          <a:p>
            <a:r>
              <a:rPr lang="en-PH" sz="2000" dirty="0">
                <a:solidFill>
                  <a:schemeClr val="bg1"/>
                </a:solidFill>
              </a:rPr>
              <a:t>-Check Stamp Both Sides</a:t>
            </a:r>
          </a:p>
        </p:txBody>
      </p:sp>
    </p:spTree>
    <p:extLst>
      <p:ext uri="{BB962C8B-B14F-4D97-AF65-F5344CB8AC3E}">
        <p14:creationId xmlns:p14="http://schemas.microsoft.com/office/powerpoint/2010/main" val="2765628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2.96296E-6 L -0.58333 -0.01065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9167" y="-53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23" grpId="0" animBg="1"/>
      <p:bldP spid="27" grpId="0" animBg="1"/>
      <p:bldP spid="28" grpId="0" animBg="1"/>
      <p:bldP spid="2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C967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465127" y="2444378"/>
            <a:ext cx="7501254" cy="18723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defTabSz="609630">
              <a:lnSpc>
                <a:spcPts val="7280"/>
              </a:lnSpc>
            </a:pPr>
            <a:r>
              <a:rPr kumimoji="0" lang="en-US" sz="8000" spc="-584" dirty="0">
                <a:solidFill>
                  <a:srgbClr val="F6F2DE"/>
                </a:solidFill>
                <a:latin typeface="Hagrid"/>
                <a:ea typeface="Hagrid"/>
                <a:cs typeface="Hagrid"/>
                <a:sym typeface="Hagrid"/>
              </a:rPr>
              <a:t>THANK YOU</a:t>
            </a:r>
          </a:p>
          <a:p>
            <a:pPr defTabSz="609630">
              <a:lnSpc>
                <a:spcPts val="7280"/>
              </a:lnSpc>
            </a:pPr>
            <a:r>
              <a:rPr kumimoji="0" lang="en-US" sz="8000" spc="-584" dirty="0">
                <a:solidFill>
                  <a:srgbClr val="F6F2DE"/>
                </a:solidFill>
                <a:latin typeface="Hagrid"/>
                <a:ea typeface="Hagrid"/>
                <a:cs typeface="Hagrid"/>
                <a:sym typeface="Hagrid"/>
              </a:rPr>
              <a:t>FOR LISTENING 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C967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E0B82F0-C550-8FCE-9433-397C65B150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265" y="361161"/>
            <a:ext cx="1606793" cy="2582056"/>
          </a:xfrm>
          <a:prstGeom prst="rect">
            <a:avLst/>
          </a:prstGeom>
        </p:spPr>
      </p:pic>
      <p:sp>
        <p:nvSpPr>
          <p:cNvPr id="38" name="Arrow: Right 37">
            <a:extLst>
              <a:ext uri="{FF2B5EF4-FFF2-40B4-BE49-F238E27FC236}">
                <a16:creationId xmlns:a16="http://schemas.microsoft.com/office/drawing/2014/main" id="{66358BB6-F17D-2D79-F7BD-3E4488E8F75C}"/>
              </a:ext>
            </a:extLst>
          </p:cNvPr>
          <p:cNvSpPr/>
          <p:nvPr/>
        </p:nvSpPr>
        <p:spPr>
          <a:xfrm>
            <a:off x="2293727" y="1314054"/>
            <a:ext cx="1097810" cy="543775"/>
          </a:xfrm>
          <a:prstGeom prst="rightArrow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A3FA9BC-D53E-B31E-9811-33341B74A15C}"/>
              </a:ext>
            </a:extLst>
          </p:cNvPr>
          <p:cNvSpPr txBox="1"/>
          <p:nvPr/>
        </p:nvSpPr>
        <p:spPr>
          <a:xfrm>
            <a:off x="148127" y="3105834"/>
            <a:ext cx="227706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dirty="0">
                <a:solidFill>
                  <a:schemeClr val="bg1">
                    <a:lumMod val="95000"/>
                    <a:lumOff val="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Dataset (Images To Learning)</a:t>
            </a:r>
          </a:p>
          <a:p>
            <a:pPr algn="ctr"/>
            <a:endParaRPr lang="en-PH" dirty="0">
              <a:solidFill>
                <a:schemeClr val="bg1">
                  <a:lumMod val="95000"/>
                  <a:lumOff val="5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algn="ctr"/>
            <a:r>
              <a:rPr lang="en-PH" dirty="0">
                <a:solidFill>
                  <a:schemeClr val="bg1">
                    <a:lumMod val="95000"/>
                    <a:lumOff val="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100 – 200 Images</a:t>
            </a:r>
          </a:p>
        </p:txBody>
      </p:sp>
      <p:pic>
        <p:nvPicPr>
          <p:cNvPr id="41" name="Picture 40">
            <a:hlinkClick r:id="rId3" action="ppaction://hlinksldjump"/>
            <a:extLst>
              <a:ext uri="{FF2B5EF4-FFF2-40B4-BE49-F238E27FC236}">
                <a16:creationId xmlns:a16="http://schemas.microsoft.com/office/drawing/2014/main" id="{8AC09DAA-7B0D-7F19-C99C-7ECEB35BB7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1335" y="1211498"/>
            <a:ext cx="3579895" cy="646331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205A48FD-3369-DEBA-C092-4454EC3061F8}"/>
              </a:ext>
            </a:extLst>
          </p:cNvPr>
          <p:cNvSpPr txBox="1"/>
          <p:nvPr/>
        </p:nvSpPr>
        <p:spPr>
          <a:xfrm>
            <a:off x="4467885" y="1990323"/>
            <a:ext cx="16067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dirty="0">
                <a:solidFill>
                  <a:schemeClr val="bg1">
                    <a:lumMod val="95000"/>
                    <a:lumOff val="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Used For Annotation</a:t>
            </a:r>
          </a:p>
        </p:txBody>
      </p:sp>
      <p:pic>
        <p:nvPicPr>
          <p:cNvPr id="48" name="Picture 47">
            <a:hlinkClick r:id="rId5" action="ppaction://hlinksldjump"/>
            <a:extLst>
              <a:ext uri="{FF2B5EF4-FFF2-40B4-BE49-F238E27FC236}">
                <a16:creationId xmlns:a16="http://schemas.microsoft.com/office/drawing/2014/main" id="{6A959851-7B0C-4B82-1B84-2A644BAC8AE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35783" y="724588"/>
            <a:ext cx="3731983" cy="1912066"/>
          </a:xfrm>
          <a:prstGeom prst="rect">
            <a:avLst/>
          </a:prstGeom>
        </p:spPr>
      </p:pic>
      <p:sp>
        <p:nvSpPr>
          <p:cNvPr id="49" name="Arrow: Right 48">
            <a:extLst>
              <a:ext uri="{FF2B5EF4-FFF2-40B4-BE49-F238E27FC236}">
                <a16:creationId xmlns:a16="http://schemas.microsoft.com/office/drawing/2014/main" id="{0A0EF141-5A04-335F-067B-6801680FF5D1}"/>
              </a:ext>
            </a:extLst>
          </p:cNvPr>
          <p:cNvSpPr/>
          <p:nvPr/>
        </p:nvSpPr>
        <p:spPr>
          <a:xfrm>
            <a:off x="7149601" y="1324717"/>
            <a:ext cx="1097810" cy="543775"/>
          </a:xfrm>
          <a:prstGeom prst="rightArrow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BE7D18A-4A60-9998-EF7C-501B860F1538}"/>
              </a:ext>
            </a:extLst>
          </p:cNvPr>
          <p:cNvSpPr txBox="1"/>
          <p:nvPr/>
        </p:nvSpPr>
        <p:spPr>
          <a:xfrm>
            <a:off x="9398377" y="2757269"/>
            <a:ext cx="16067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dirty="0">
                <a:solidFill>
                  <a:schemeClr val="bg1">
                    <a:lumMod val="95000"/>
                    <a:lumOff val="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Used For Learning</a:t>
            </a:r>
          </a:p>
        </p:txBody>
      </p:sp>
      <p:sp>
        <p:nvSpPr>
          <p:cNvPr id="51" name="Arrow: Right 50">
            <a:extLst>
              <a:ext uri="{FF2B5EF4-FFF2-40B4-BE49-F238E27FC236}">
                <a16:creationId xmlns:a16="http://schemas.microsoft.com/office/drawing/2014/main" id="{4217F61A-ED1A-FBF7-3896-A33604155B72}"/>
              </a:ext>
            </a:extLst>
          </p:cNvPr>
          <p:cNvSpPr/>
          <p:nvPr/>
        </p:nvSpPr>
        <p:spPr>
          <a:xfrm rot="5400000">
            <a:off x="9652867" y="3801233"/>
            <a:ext cx="1097810" cy="543775"/>
          </a:xfrm>
          <a:prstGeom prst="rightArrow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3EC74CEC-1290-CC46-4D45-822C7415897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69939" y="4853040"/>
            <a:ext cx="2663666" cy="646331"/>
          </a:xfrm>
          <a:prstGeom prst="rect">
            <a:avLst/>
          </a:prstGeom>
        </p:spPr>
      </p:pic>
      <p:sp>
        <p:nvSpPr>
          <p:cNvPr id="55" name="Arrow: Right 54">
            <a:extLst>
              <a:ext uri="{FF2B5EF4-FFF2-40B4-BE49-F238E27FC236}">
                <a16:creationId xmlns:a16="http://schemas.microsoft.com/office/drawing/2014/main" id="{E5863FA2-28C7-A559-4A31-821596231DA6}"/>
              </a:ext>
            </a:extLst>
          </p:cNvPr>
          <p:cNvSpPr/>
          <p:nvPr/>
        </p:nvSpPr>
        <p:spPr>
          <a:xfrm rot="10800000">
            <a:off x="7495412" y="4904317"/>
            <a:ext cx="1097810" cy="543775"/>
          </a:xfrm>
          <a:prstGeom prst="rightArrow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pic>
        <p:nvPicPr>
          <p:cNvPr id="56" name="Picture 55">
            <a:hlinkClick r:id="rId8" action="ppaction://hlinksldjump"/>
            <a:extLst>
              <a:ext uri="{FF2B5EF4-FFF2-40B4-BE49-F238E27FC236}">
                <a16:creationId xmlns:a16="http://schemas.microsoft.com/office/drawing/2014/main" id="{6428B7E3-EE8B-0014-E9E1-B763184FAB7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25070" y="4220172"/>
            <a:ext cx="3731983" cy="1912066"/>
          </a:xfrm>
          <a:prstGeom prst="rect">
            <a:avLst/>
          </a:prstGeom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id="{E21A39C4-C471-D712-E7BF-BB84DD4E09B7}"/>
              </a:ext>
            </a:extLst>
          </p:cNvPr>
          <p:cNvSpPr txBox="1"/>
          <p:nvPr/>
        </p:nvSpPr>
        <p:spPr>
          <a:xfrm>
            <a:off x="2090058" y="5508001"/>
            <a:ext cx="16067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dirty="0">
                <a:solidFill>
                  <a:schemeClr val="bg1">
                    <a:lumMod val="95000"/>
                    <a:lumOff val="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Object Detection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9C967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CD51A7D-2439-DB3F-4741-F4D7994A81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20FE0AC-17CB-7A44-EB3E-72786930F8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932" y="754435"/>
            <a:ext cx="3491552" cy="261553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44F8B47-0AF1-FC23-476F-C05DB540158E}"/>
              </a:ext>
            </a:extLst>
          </p:cNvPr>
          <p:cNvSpPr txBox="1"/>
          <p:nvPr/>
        </p:nvSpPr>
        <p:spPr>
          <a:xfrm>
            <a:off x="557932" y="3674908"/>
            <a:ext cx="22770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>
                <a:solidFill>
                  <a:schemeClr val="bg1">
                    <a:lumMod val="95000"/>
                    <a:lumOff val="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Add Object Label To Detect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FC7C9CE-15F5-75C0-C575-4F49E2391ACF}"/>
              </a:ext>
            </a:extLst>
          </p:cNvPr>
          <p:cNvSpPr txBox="1"/>
          <p:nvPr/>
        </p:nvSpPr>
        <p:spPr>
          <a:xfrm>
            <a:off x="6783912" y="5609287"/>
            <a:ext cx="37534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>
                <a:solidFill>
                  <a:schemeClr val="bg1">
                    <a:lumMod val="95000"/>
                    <a:lumOff val="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Highlight Object With Corresponding Label</a:t>
            </a:r>
          </a:p>
        </p:txBody>
      </p:sp>
      <p:pic>
        <p:nvPicPr>
          <p:cNvPr id="2" name="Annotation Recording">
            <a:hlinkClick r:id="" action="ppaction://media"/>
            <a:extLst>
              <a:ext uri="{FF2B5EF4-FFF2-40B4-BE49-F238E27FC236}">
                <a16:creationId xmlns:a16="http://schemas.microsoft.com/office/drawing/2014/main" id="{53306BA6-23E8-EE32-04A0-9EBC558945B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145013" y="902319"/>
            <a:ext cx="5995010" cy="4680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125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82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C967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C432C86-5F4A-7097-4BBD-314B161D7C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0BA69BB-3A15-943D-33B6-B6E1666C87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265" y="361161"/>
            <a:ext cx="1606793" cy="2582056"/>
          </a:xfrm>
          <a:prstGeom prst="rect">
            <a:avLst/>
          </a:prstGeom>
        </p:spPr>
      </p:pic>
      <p:sp>
        <p:nvSpPr>
          <p:cNvPr id="38" name="Arrow: Right 37">
            <a:extLst>
              <a:ext uri="{FF2B5EF4-FFF2-40B4-BE49-F238E27FC236}">
                <a16:creationId xmlns:a16="http://schemas.microsoft.com/office/drawing/2014/main" id="{061BB3FC-EEE1-120E-7EB7-26C3BA2DD6E6}"/>
              </a:ext>
            </a:extLst>
          </p:cNvPr>
          <p:cNvSpPr/>
          <p:nvPr/>
        </p:nvSpPr>
        <p:spPr>
          <a:xfrm>
            <a:off x="2293727" y="1314054"/>
            <a:ext cx="1097810" cy="543775"/>
          </a:xfrm>
          <a:prstGeom prst="rightArrow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48B3E86-57F4-3A96-BBE5-6DDD4055FE73}"/>
              </a:ext>
            </a:extLst>
          </p:cNvPr>
          <p:cNvSpPr txBox="1"/>
          <p:nvPr/>
        </p:nvSpPr>
        <p:spPr>
          <a:xfrm>
            <a:off x="148127" y="3105834"/>
            <a:ext cx="227706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dirty="0">
                <a:solidFill>
                  <a:schemeClr val="bg1">
                    <a:lumMod val="95000"/>
                    <a:lumOff val="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Dataset (Images To Learning)</a:t>
            </a:r>
          </a:p>
          <a:p>
            <a:pPr algn="ctr"/>
            <a:endParaRPr lang="en-PH" dirty="0">
              <a:solidFill>
                <a:schemeClr val="bg1">
                  <a:lumMod val="95000"/>
                  <a:lumOff val="5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algn="ctr"/>
            <a:r>
              <a:rPr lang="en-PH" dirty="0">
                <a:solidFill>
                  <a:schemeClr val="bg1">
                    <a:lumMod val="95000"/>
                    <a:lumOff val="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100 – 200 Images</a:t>
            </a:r>
          </a:p>
        </p:txBody>
      </p:sp>
      <p:pic>
        <p:nvPicPr>
          <p:cNvPr id="41" name="Picture 40">
            <a:hlinkClick r:id="rId3" action="ppaction://hlinksldjump"/>
            <a:extLst>
              <a:ext uri="{FF2B5EF4-FFF2-40B4-BE49-F238E27FC236}">
                <a16:creationId xmlns:a16="http://schemas.microsoft.com/office/drawing/2014/main" id="{5A808041-C2B3-E7BE-F5DD-A1AEE2F59D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1335" y="1211498"/>
            <a:ext cx="3579895" cy="646331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940C3E80-B007-BA79-84E4-03AC4B1D9A6A}"/>
              </a:ext>
            </a:extLst>
          </p:cNvPr>
          <p:cNvSpPr txBox="1"/>
          <p:nvPr/>
        </p:nvSpPr>
        <p:spPr>
          <a:xfrm>
            <a:off x="4467885" y="1990323"/>
            <a:ext cx="16067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dirty="0">
                <a:solidFill>
                  <a:schemeClr val="bg1">
                    <a:lumMod val="95000"/>
                    <a:lumOff val="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Used For Annotation</a:t>
            </a:r>
          </a:p>
        </p:txBody>
      </p:sp>
      <p:pic>
        <p:nvPicPr>
          <p:cNvPr id="48" name="Picture 47">
            <a:hlinkClick r:id="rId5" action="ppaction://hlinksldjump"/>
            <a:extLst>
              <a:ext uri="{FF2B5EF4-FFF2-40B4-BE49-F238E27FC236}">
                <a16:creationId xmlns:a16="http://schemas.microsoft.com/office/drawing/2014/main" id="{2C4A9465-1822-FF23-C8A3-AB27F91C967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35783" y="724588"/>
            <a:ext cx="3731983" cy="1912066"/>
          </a:xfrm>
          <a:prstGeom prst="rect">
            <a:avLst/>
          </a:prstGeom>
        </p:spPr>
      </p:pic>
      <p:sp>
        <p:nvSpPr>
          <p:cNvPr id="49" name="Arrow: Right 48">
            <a:extLst>
              <a:ext uri="{FF2B5EF4-FFF2-40B4-BE49-F238E27FC236}">
                <a16:creationId xmlns:a16="http://schemas.microsoft.com/office/drawing/2014/main" id="{ABA07D59-7C07-A533-FAF4-06C4284681A2}"/>
              </a:ext>
            </a:extLst>
          </p:cNvPr>
          <p:cNvSpPr/>
          <p:nvPr/>
        </p:nvSpPr>
        <p:spPr>
          <a:xfrm>
            <a:off x="7149601" y="1324717"/>
            <a:ext cx="1097810" cy="543775"/>
          </a:xfrm>
          <a:prstGeom prst="rightArrow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626DAD6-8CA8-A5B7-E40B-27D124E81B9F}"/>
              </a:ext>
            </a:extLst>
          </p:cNvPr>
          <p:cNvSpPr txBox="1"/>
          <p:nvPr/>
        </p:nvSpPr>
        <p:spPr>
          <a:xfrm>
            <a:off x="9398377" y="2757269"/>
            <a:ext cx="16067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dirty="0">
                <a:solidFill>
                  <a:schemeClr val="bg1">
                    <a:lumMod val="95000"/>
                    <a:lumOff val="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Used For Learning</a:t>
            </a:r>
          </a:p>
        </p:txBody>
      </p:sp>
      <p:sp>
        <p:nvSpPr>
          <p:cNvPr id="51" name="Arrow: Right 50">
            <a:extLst>
              <a:ext uri="{FF2B5EF4-FFF2-40B4-BE49-F238E27FC236}">
                <a16:creationId xmlns:a16="http://schemas.microsoft.com/office/drawing/2014/main" id="{05EB21D0-366C-ABA9-9F9C-7CCF4F132DAA}"/>
              </a:ext>
            </a:extLst>
          </p:cNvPr>
          <p:cNvSpPr/>
          <p:nvPr/>
        </p:nvSpPr>
        <p:spPr>
          <a:xfrm rot="5400000">
            <a:off x="9652867" y="3801233"/>
            <a:ext cx="1097810" cy="543775"/>
          </a:xfrm>
          <a:prstGeom prst="rightArrow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FB3ECC89-B801-44B4-4EDB-882B06B035D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69939" y="4853040"/>
            <a:ext cx="2663666" cy="646331"/>
          </a:xfrm>
          <a:prstGeom prst="rect">
            <a:avLst/>
          </a:prstGeom>
        </p:spPr>
      </p:pic>
      <p:sp>
        <p:nvSpPr>
          <p:cNvPr id="55" name="Arrow: Right 54">
            <a:extLst>
              <a:ext uri="{FF2B5EF4-FFF2-40B4-BE49-F238E27FC236}">
                <a16:creationId xmlns:a16="http://schemas.microsoft.com/office/drawing/2014/main" id="{4EDEFDB7-373A-2712-A50A-FCDA4C447C87}"/>
              </a:ext>
            </a:extLst>
          </p:cNvPr>
          <p:cNvSpPr/>
          <p:nvPr/>
        </p:nvSpPr>
        <p:spPr>
          <a:xfrm rot="10800000">
            <a:off x="7495412" y="4904317"/>
            <a:ext cx="1097810" cy="543775"/>
          </a:xfrm>
          <a:prstGeom prst="rightArrow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pic>
        <p:nvPicPr>
          <p:cNvPr id="56" name="Picture 55">
            <a:hlinkClick r:id="rId8" action="ppaction://hlinksldjump"/>
            <a:extLst>
              <a:ext uri="{FF2B5EF4-FFF2-40B4-BE49-F238E27FC236}">
                <a16:creationId xmlns:a16="http://schemas.microsoft.com/office/drawing/2014/main" id="{A4561CD5-672C-D713-FEDB-E18BCBAFBA6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25070" y="4220172"/>
            <a:ext cx="3731983" cy="1912066"/>
          </a:xfrm>
          <a:prstGeom prst="rect">
            <a:avLst/>
          </a:prstGeom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id="{132810F3-D4CF-9101-E053-92ADFC8F4300}"/>
              </a:ext>
            </a:extLst>
          </p:cNvPr>
          <p:cNvSpPr txBox="1"/>
          <p:nvPr/>
        </p:nvSpPr>
        <p:spPr>
          <a:xfrm>
            <a:off x="2090058" y="5508001"/>
            <a:ext cx="16067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dirty="0">
                <a:solidFill>
                  <a:schemeClr val="bg1">
                    <a:lumMod val="95000"/>
                    <a:lumOff val="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Object Detection</a:t>
            </a:r>
          </a:p>
        </p:txBody>
      </p:sp>
    </p:spTree>
    <p:extLst>
      <p:ext uri="{BB962C8B-B14F-4D97-AF65-F5344CB8AC3E}">
        <p14:creationId xmlns:p14="http://schemas.microsoft.com/office/powerpoint/2010/main" val="638750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9C967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3FDC355-21FE-9684-DAD7-E4C7E5B7A2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45F808E-2F0D-F2E8-496E-27009558CC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027" y="1409107"/>
            <a:ext cx="4877481" cy="7144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0A98F7A-39D6-56FE-4F0D-DA762F453F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027" y="2387179"/>
            <a:ext cx="10926700" cy="99073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77F1705-18C7-CC70-219C-FF9D30AF00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0027" y="3558673"/>
            <a:ext cx="3241646" cy="266408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70AC462-5434-12DC-B083-CC102F12A9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03700" y="3719946"/>
            <a:ext cx="6620799" cy="58110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AC3F3CA-27EC-BE8E-A201-624961AAEDF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03700" y="4470821"/>
            <a:ext cx="5118835" cy="168092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BE820E6-004B-C5DE-FF18-DF7A1B683D0E}"/>
              </a:ext>
            </a:extLst>
          </p:cNvPr>
          <p:cNvSpPr txBox="1"/>
          <p:nvPr/>
        </p:nvSpPr>
        <p:spPr>
          <a:xfrm>
            <a:off x="1392711" y="274244"/>
            <a:ext cx="940657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2800" dirty="0"/>
              <a:t>This is the codebase for learning the annotated dataset currently running in google collab</a:t>
            </a:r>
          </a:p>
        </p:txBody>
      </p:sp>
    </p:spTree>
    <p:extLst>
      <p:ext uri="{BB962C8B-B14F-4D97-AF65-F5344CB8AC3E}">
        <p14:creationId xmlns:p14="http://schemas.microsoft.com/office/powerpoint/2010/main" val="396562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C967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2F9114B-95B4-EAD3-A749-58964AB193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1FD10CD-57D4-43B8-423A-4CB2F2442F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265" y="361161"/>
            <a:ext cx="1606793" cy="2582056"/>
          </a:xfrm>
          <a:prstGeom prst="rect">
            <a:avLst/>
          </a:prstGeom>
        </p:spPr>
      </p:pic>
      <p:sp>
        <p:nvSpPr>
          <p:cNvPr id="38" name="Arrow: Right 37">
            <a:extLst>
              <a:ext uri="{FF2B5EF4-FFF2-40B4-BE49-F238E27FC236}">
                <a16:creationId xmlns:a16="http://schemas.microsoft.com/office/drawing/2014/main" id="{EA89A7FB-C1D7-73BA-7FD9-7F7C63B7B817}"/>
              </a:ext>
            </a:extLst>
          </p:cNvPr>
          <p:cNvSpPr/>
          <p:nvPr/>
        </p:nvSpPr>
        <p:spPr>
          <a:xfrm>
            <a:off x="2293727" y="1314054"/>
            <a:ext cx="1097810" cy="543775"/>
          </a:xfrm>
          <a:prstGeom prst="rightArrow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C140D76-7B2C-B8F1-C5E3-0839CA0C81FF}"/>
              </a:ext>
            </a:extLst>
          </p:cNvPr>
          <p:cNvSpPr txBox="1"/>
          <p:nvPr/>
        </p:nvSpPr>
        <p:spPr>
          <a:xfrm>
            <a:off x="148127" y="3105834"/>
            <a:ext cx="227706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dirty="0">
                <a:solidFill>
                  <a:schemeClr val="bg1">
                    <a:lumMod val="95000"/>
                    <a:lumOff val="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Dataset (Images To Learning)</a:t>
            </a:r>
          </a:p>
          <a:p>
            <a:pPr algn="ctr"/>
            <a:endParaRPr lang="en-PH" dirty="0">
              <a:solidFill>
                <a:schemeClr val="bg1">
                  <a:lumMod val="95000"/>
                  <a:lumOff val="5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algn="ctr"/>
            <a:r>
              <a:rPr lang="en-PH" dirty="0">
                <a:solidFill>
                  <a:schemeClr val="bg1">
                    <a:lumMod val="95000"/>
                    <a:lumOff val="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100 – 200 Images</a:t>
            </a:r>
          </a:p>
        </p:txBody>
      </p:sp>
      <p:pic>
        <p:nvPicPr>
          <p:cNvPr id="41" name="Picture 40">
            <a:hlinkClick r:id="rId3" action="ppaction://hlinksldjump"/>
            <a:extLst>
              <a:ext uri="{FF2B5EF4-FFF2-40B4-BE49-F238E27FC236}">
                <a16:creationId xmlns:a16="http://schemas.microsoft.com/office/drawing/2014/main" id="{8D168CCE-44A3-5BAC-841B-0F33D334C4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1335" y="1211498"/>
            <a:ext cx="3579895" cy="646331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45A51820-61C6-EE56-220B-5AF6FB4661E6}"/>
              </a:ext>
            </a:extLst>
          </p:cNvPr>
          <p:cNvSpPr txBox="1"/>
          <p:nvPr/>
        </p:nvSpPr>
        <p:spPr>
          <a:xfrm>
            <a:off x="4467885" y="1990323"/>
            <a:ext cx="16067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dirty="0">
                <a:solidFill>
                  <a:schemeClr val="bg1">
                    <a:lumMod val="95000"/>
                    <a:lumOff val="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Used For Annotation</a:t>
            </a:r>
          </a:p>
        </p:txBody>
      </p:sp>
      <p:pic>
        <p:nvPicPr>
          <p:cNvPr id="48" name="Picture 47">
            <a:hlinkClick r:id="rId5" action="ppaction://hlinksldjump"/>
            <a:extLst>
              <a:ext uri="{FF2B5EF4-FFF2-40B4-BE49-F238E27FC236}">
                <a16:creationId xmlns:a16="http://schemas.microsoft.com/office/drawing/2014/main" id="{27D17B65-8E99-DDFA-686F-F6588A7FFF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35783" y="724588"/>
            <a:ext cx="3731983" cy="1912066"/>
          </a:xfrm>
          <a:prstGeom prst="rect">
            <a:avLst/>
          </a:prstGeom>
        </p:spPr>
      </p:pic>
      <p:sp>
        <p:nvSpPr>
          <p:cNvPr id="49" name="Arrow: Right 48">
            <a:extLst>
              <a:ext uri="{FF2B5EF4-FFF2-40B4-BE49-F238E27FC236}">
                <a16:creationId xmlns:a16="http://schemas.microsoft.com/office/drawing/2014/main" id="{36745B7F-FE6B-65DD-67F3-39B720D0F8E5}"/>
              </a:ext>
            </a:extLst>
          </p:cNvPr>
          <p:cNvSpPr/>
          <p:nvPr/>
        </p:nvSpPr>
        <p:spPr>
          <a:xfrm>
            <a:off x="7149601" y="1324717"/>
            <a:ext cx="1097810" cy="543775"/>
          </a:xfrm>
          <a:prstGeom prst="rightArrow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8B2A522-7232-2B9D-748D-DB8AD429675F}"/>
              </a:ext>
            </a:extLst>
          </p:cNvPr>
          <p:cNvSpPr txBox="1"/>
          <p:nvPr/>
        </p:nvSpPr>
        <p:spPr>
          <a:xfrm>
            <a:off x="9398377" y="2757269"/>
            <a:ext cx="16067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dirty="0">
                <a:solidFill>
                  <a:schemeClr val="bg1">
                    <a:lumMod val="95000"/>
                    <a:lumOff val="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Used For Learning</a:t>
            </a:r>
          </a:p>
        </p:txBody>
      </p:sp>
      <p:sp>
        <p:nvSpPr>
          <p:cNvPr id="51" name="Arrow: Right 50">
            <a:extLst>
              <a:ext uri="{FF2B5EF4-FFF2-40B4-BE49-F238E27FC236}">
                <a16:creationId xmlns:a16="http://schemas.microsoft.com/office/drawing/2014/main" id="{497960D9-B21E-E9DE-53BB-6E56548902BA}"/>
              </a:ext>
            </a:extLst>
          </p:cNvPr>
          <p:cNvSpPr/>
          <p:nvPr/>
        </p:nvSpPr>
        <p:spPr>
          <a:xfrm rot="5400000">
            <a:off x="9652867" y="3801233"/>
            <a:ext cx="1097810" cy="543775"/>
          </a:xfrm>
          <a:prstGeom prst="rightArrow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8FCA2E0D-D81D-1E5E-A5D2-8F4BB4062D0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69939" y="4853040"/>
            <a:ext cx="2663666" cy="646331"/>
          </a:xfrm>
          <a:prstGeom prst="rect">
            <a:avLst/>
          </a:prstGeom>
        </p:spPr>
      </p:pic>
      <p:sp>
        <p:nvSpPr>
          <p:cNvPr id="55" name="Arrow: Right 54">
            <a:extLst>
              <a:ext uri="{FF2B5EF4-FFF2-40B4-BE49-F238E27FC236}">
                <a16:creationId xmlns:a16="http://schemas.microsoft.com/office/drawing/2014/main" id="{6331FD51-1186-0FB7-AB74-9D5BEA8844FF}"/>
              </a:ext>
            </a:extLst>
          </p:cNvPr>
          <p:cNvSpPr/>
          <p:nvPr/>
        </p:nvSpPr>
        <p:spPr>
          <a:xfrm rot="10800000">
            <a:off x="7495412" y="4904317"/>
            <a:ext cx="1097810" cy="543775"/>
          </a:xfrm>
          <a:prstGeom prst="rightArrow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pic>
        <p:nvPicPr>
          <p:cNvPr id="56" name="Picture 55">
            <a:hlinkClick r:id="rId8" action="ppaction://hlinksldjump"/>
            <a:extLst>
              <a:ext uri="{FF2B5EF4-FFF2-40B4-BE49-F238E27FC236}">
                <a16:creationId xmlns:a16="http://schemas.microsoft.com/office/drawing/2014/main" id="{F613DBF2-1B62-2AFC-0CEC-392A235622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25070" y="4220172"/>
            <a:ext cx="3731983" cy="1912066"/>
          </a:xfrm>
          <a:prstGeom prst="rect">
            <a:avLst/>
          </a:prstGeom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id="{3A6EB7BA-FD16-4D0C-A1C2-E1CD92BC5E35}"/>
              </a:ext>
            </a:extLst>
          </p:cNvPr>
          <p:cNvSpPr txBox="1"/>
          <p:nvPr/>
        </p:nvSpPr>
        <p:spPr>
          <a:xfrm>
            <a:off x="2090058" y="5508001"/>
            <a:ext cx="16067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dirty="0">
                <a:solidFill>
                  <a:schemeClr val="bg1">
                    <a:lumMod val="95000"/>
                    <a:lumOff val="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Object Detection</a:t>
            </a:r>
          </a:p>
        </p:txBody>
      </p:sp>
    </p:spTree>
    <p:extLst>
      <p:ext uri="{BB962C8B-B14F-4D97-AF65-F5344CB8AC3E}">
        <p14:creationId xmlns:p14="http://schemas.microsoft.com/office/powerpoint/2010/main" val="24550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9C967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8848202-F663-7E93-FC0B-AA4E89645A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2169FD4-6800-46EA-1362-D1EEBD3640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981" y="1276350"/>
            <a:ext cx="3400900" cy="52915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72829F1-7453-6313-4F96-FC2D54BE53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6473" y="1276350"/>
            <a:ext cx="7579302" cy="47625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102F24E-2840-9CBB-162A-33E4432CBC4B}"/>
              </a:ext>
            </a:extLst>
          </p:cNvPr>
          <p:cNvSpPr txBox="1"/>
          <p:nvPr/>
        </p:nvSpPr>
        <p:spPr>
          <a:xfrm>
            <a:off x="1392711" y="274244"/>
            <a:ext cx="94065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2800" dirty="0"/>
              <a:t>This is the codebase for object detection</a:t>
            </a:r>
          </a:p>
        </p:txBody>
      </p:sp>
    </p:spTree>
    <p:extLst>
      <p:ext uri="{BB962C8B-B14F-4D97-AF65-F5344CB8AC3E}">
        <p14:creationId xmlns:p14="http://schemas.microsoft.com/office/powerpoint/2010/main" val="3964227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C967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2FB371D-625F-5C0D-E9B3-D5E1E67F17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C676021-FC34-0AA4-B013-C200EF69CC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985040" y="-527704"/>
            <a:ext cx="2970065" cy="396085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2E0ABF4-ECD3-349D-FBD5-A237814FD9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6182" y="822928"/>
            <a:ext cx="2239269" cy="1259589"/>
          </a:xfrm>
          <a:prstGeom prst="rect">
            <a:avLst/>
          </a:prstGeom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721FAFA5-925A-FF25-2A09-DC04384929FC}"/>
              </a:ext>
            </a:extLst>
          </p:cNvPr>
          <p:cNvSpPr/>
          <p:nvPr/>
        </p:nvSpPr>
        <p:spPr>
          <a:xfrm>
            <a:off x="3264174" y="1180838"/>
            <a:ext cx="1097810" cy="543775"/>
          </a:xfrm>
          <a:prstGeom prst="rightArrow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D00C3C34-65DE-B18A-66A8-C805305B130E}"/>
              </a:ext>
            </a:extLst>
          </p:cNvPr>
          <p:cNvCxnSpPr>
            <a:cxnSpLocks/>
          </p:cNvCxnSpPr>
          <p:nvPr/>
        </p:nvCxnSpPr>
        <p:spPr>
          <a:xfrm rot="5400000">
            <a:off x="4473672" y="2378172"/>
            <a:ext cx="1249680" cy="1217736"/>
          </a:xfrm>
          <a:prstGeom prst="bentConnector3">
            <a:avLst>
              <a:gd name="adj1" fmla="val 50000"/>
            </a:avLst>
          </a:prstGeom>
          <a:ln w="63500">
            <a:solidFill>
              <a:srgbClr val="FF0000">
                <a:alpha val="6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2060536E-A281-EAC9-4945-34BFC36C2AA1}"/>
              </a:ext>
            </a:extLst>
          </p:cNvPr>
          <p:cNvSpPr txBox="1"/>
          <p:nvPr/>
        </p:nvSpPr>
        <p:spPr>
          <a:xfrm>
            <a:off x="1292162" y="2147112"/>
            <a:ext cx="23940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dirty="0">
                <a:solidFill>
                  <a:schemeClr val="bg1">
                    <a:lumMod val="95000"/>
                    <a:lumOff val="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Python</a:t>
            </a:r>
          </a:p>
          <a:p>
            <a:pPr algn="ctr"/>
            <a:r>
              <a:rPr lang="en-PH" dirty="0">
                <a:solidFill>
                  <a:schemeClr val="bg1">
                    <a:lumMod val="95000"/>
                    <a:lumOff val="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Object Detection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8BB1DA6-2C85-5047-D29D-A711FB3A89FA}"/>
              </a:ext>
            </a:extLst>
          </p:cNvPr>
          <p:cNvSpPr txBox="1"/>
          <p:nvPr/>
        </p:nvSpPr>
        <p:spPr>
          <a:xfrm>
            <a:off x="8450500" y="1268056"/>
            <a:ext cx="16067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dirty="0">
                <a:solidFill>
                  <a:schemeClr val="bg1">
                    <a:lumMod val="95000"/>
                    <a:lumOff val="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Arduino</a:t>
            </a:r>
          </a:p>
        </p:txBody>
      </p:sp>
      <p:cxnSp>
        <p:nvCxnSpPr>
          <p:cNvPr id="31" name="Connector: Elbow 30">
            <a:extLst>
              <a:ext uri="{FF2B5EF4-FFF2-40B4-BE49-F238E27FC236}">
                <a16:creationId xmlns:a16="http://schemas.microsoft.com/office/drawing/2014/main" id="{4535A4F0-A2D6-7217-2994-7C093DBAFAEF}"/>
              </a:ext>
            </a:extLst>
          </p:cNvPr>
          <p:cNvCxnSpPr>
            <a:cxnSpLocks/>
          </p:cNvCxnSpPr>
          <p:nvPr/>
        </p:nvCxnSpPr>
        <p:spPr>
          <a:xfrm rot="5400000">
            <a:off x="5255920" y="2933700"/>
            <a:ext cx="1257300" cy="99061"/>
          </a:xfrm>
          <a:prstGeom prst="bentConnector3">
            <a:avLst>
              <a:gd name="adj1" fmla="val 50000"/>
            </a:avLst>
          </a:prstGeom>
          <a:ln w="63500">
            <a:solidFill>
              <a:srgbClr val="FFFF00">
                <a:alpha val="6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nector: Elbow 36">
            <a:extLst>
              <a:ext uri="{FF2B5EF4-FFF2-40B4-BE49-F238E27FC236}">
                <a16:creationId xmlns:a16="http://schemas.microsoft.com/office/drawing/2014/main" id="{5963CC23-8EA9-8414-D2E4-5565792CC7A9}"/>
              </a:ext>
            </a:extLst>
          </p:cNvPr>
          <p:cNvCxnSpPr>
            <a:cxnSpLocks/>
            <a:endCxn id="46" idx="0"/>
          </p:cNvCxnSpPr>
          <p:nvPr/>
        </p:nvCxnSpPr>
        <p:spPr>
          <a:xfrm rot="16200000" flipH="1">
            <a:off x="6608288" y="2498157"/>
            <a:ext cx="1332812" cy="1074398"/>
          </a:xfrm>
          <a:prstGeom prst="bentConnector3">
            <a:avLst>
              <a:gd name="adj1" fmla="val 50000"/>
            </a:avLst>
          </a:prstGeom>
          <a:ln w="63500">
            <a:solidFill>
              <a:schemeClr val="accent1">
                <a:lumMod val="60000"/>
                <a:lumOff val="40000"/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B5C7102C-DAB3-5BB3-F770-DC1A07D92BC8}"/>
              </a:ext>
            </a:extLst>
          </p:cNvPr>
          <p:cNvSpPr txBox="1"/>
          <p:nvPr/>
        </p:nvSpPr>
        <p:spPr>
          <a:xfrm>
            <a:off x="3686247" y="3700463"/>
            <a:ext cx="160679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dirty="0">
                <a:solidFill>
                  <a:schemeClr val="bg1">
                    <a:lumMod val="95000"/>
                    <a:lumOff val="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NG</a:t>
            </a:r>
          </a:p>
          <a:p>
            <a:pPr algn="ctr"/>
            <a:endParaRPr lang="en-PH" dirty="0">
              <a:solidFill>
                <a:schemeClr val="bg1">
                  <a:lumMod val="95000"/>
                  <a:lumOff val="5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algn="ctr"/>
            <a:r>
              <a:rPr lang="en-PH" dirty="0">
                <a:solidFill>
                  <a:schemeClr val="bg1">
                    <a:lumMod val="95000"/>
                    <a:lumOff val="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-Missing Object</a:t>
            </a:r>
          </a:p>
          <a:p>
            <a:pPr algn="ctr"/>
            <a:endParaRPr lang="en-PH" dirty="0">
              <a:solidFill>
                <a:schemeClr val="bg1">
                  <a:lumMod val="95000"/>
                  <a:lumOff val="5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algn="ctr"/>
            <a:r>
              <a:rPr lang="en-PH" dirty="0">
                <a:solidFill>
                  <a:schemeClr val="bg1">
                    <a:lumMod val="95000"/>
                    <a:lumOff val="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-Wrong Object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115980E-56D3-F7C8-CFDF-A06384B19F7F}"/>
              </a:ext>
            </a:extLst>
          </p:cNvPr>
          <p:cNvSpPr txBox="1"/>
          <p:nvPr/>
        </p:nvSpPr>
        <p:spPr>
          <a:xfrm>
            <a:off x="5031643" y="3700463"/>
            <a:ext cx="160679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dirty="0">
                <a:solidFill>
                  <a:schemeClr val="bg1">
                    <a:lumMod val="95000"/>
                    <a:lumOff val="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Good</a:t>
            </a:r>
          </a:p>
          <a:p>
            <a:pPr algn="ctr"/>
            <a:endParaRPr lang="en-PH" dirty="0">
              <a:solidFill>
                <a:schemeClr val="bg1">
                  <a:lumMod val="95000"/>
                  <a:lumOff val="5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algn="ctr"/>
            <a:r>
              <a:rPr lang="en-PH" dirty="0">
                <a:solidFill>
                  <a:schemeClr val="bg1">
                    <a:lumMod val="95000"/>
                    <a:lumOff val="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-All Object Is Present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E2CEBD0-4285-691A-DB13-AF7A48A4F161}"/>
              </a:ext>
            </a:extLst>
          </p:cNvPr>
          <p:cNvSpPr txBox="1"/>
          <p:nvPr/>
        </p:nvSpPr>
        <p:spPr>
          <a:xfrm>
            <a:off x="7008496" y="3701762"/>
            <a:ext cx="16067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dirty="0">
                <a:solidFill>
                  <a:schemeClr val="bg1">
                    <a:lumMod val="95000"/>
                    <a:lumOff val="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Reset</a:t>
            </a:r>
          </a:p>
          <a:p>
            <a:pPr algn="ctr"/>
            <a:endParaRPr lang="en-PH" dirty="0">
              <a:solidFill>
                <a:schemeClr val="bg1">
                  <a:lumMod val="95000"/>
                  <a:lumOff val="5000"/>
                </a:schemeClr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algn="ctr"/>
            <a:r>
              <a:rPr lang="en-PH" dirty="0">
                <a:solidFill>
                  <a:schemeClr val="bg1">
                    <a:lumMod val="95000"/>
                    <a:lumOff val="5000"/>
                  </a:schemeClr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-If Empty</a:t>
            </a:r>
          </a:p>
        </p:txBody>
      </p:sp>
    </p:spTree>
    <p:extLst>
      <p:ext uri="{BB962C8B-B14F-4D97-AF65-F5344CB8AC3E}">
        <p14:creationId xmlns:p14="http://schemas.microsoft.com/office/powerpoint/2010/main" val="3467461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C967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93C6E96-6779-6D0A-A656-3B92F50359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3139272-6F04-2916-E320-FC636154F9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4209" y="1140237"/>
            <a:ext cx="5083582" cy="508358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3108DD0-ECBC-BED3-020F-80104D6A57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164081" y="583395"/>
            <a:ext cx="1863836" cy="111368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3C2226D-1846-319D-D149-83A5982C84DE}"/>
              </a:ext>
            </a:extLst>
          </p:cNvPr>
          <p:cNvSpPr txBox="1"/>
          <p:nvPr/>
        </p:nvSpPr>
        <p:spPr>
          <a:xfrm>
            <a:off x="4441371" y="4864795"/>
            <a:ext cx="55009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0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- Accessories Presence</a:t>
            </a:r>
          </a:p>
          <a:p>
            <a:r>
              <a:rPr lang="en-PH" sz="20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- Correct Hose (</a:t>
            </a:r>
            <a:r>
              <a:rPr lang="en-PH" sz="2000" dirty="0" err="1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Lhose</a:t>
            </a:r>
            <a:r>
              <a:rPr lang="en-PH" sz="20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/</a:t>
            </a:r>
            <a:r>
              <a:rPr lang="en-PH" sz="2000" dirty="0" err="1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Straighthose</a:t>
            </a:r>
            <a:r>
              <a:rPr lang="en-PH" sz="20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)</a:t>
            </a:r>
          </a:p>
          <a:p>
            <a:r>
              <a:rPr lang="en-PH" sz="2000" dirty="0">
                <a:solidFill>
                  <a:schemeClr val="bg1"/>
                </a:solidFill>
                <a:latin typeface="Cascadia Code" panose="020B0609020000020004" pitchFamily="49" charset="0"/>
                <a:cs typeface="Cascadia Code" panose="020B0609020000020004" pitchFamily="49" charset="0"/>
              </a:rPr>
              <a:t>- L hose Clip Diameter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8305554-A752-F2F3-8F1D-C093FACCFA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900" y="4840033"/>
            <a:ext cx="2079044" cy="1065190"/>
          </a:xfrm>
          <a:prstGeom prst="rect">
            <a:avLst/>
          </a:prstGeom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6F5D32F8-BFA1-49D6-E705-0D4E4A873E49}"/>
              </a:ext>
            </a:extLst>
          </p:cNvPr>
          <p:cNvSpPr/>
          <p:nvPr/>
        </p:nvSpPr>
        <p:spPr>
          <a:xfrm>
            <a:off x="3109544" y="5100740"/>
            <a:ext cx="1097810" cy="543775"/>
          </a:xfrm>
          <a:prstGeom prst="rightArrow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5E806C83-920A-C55B-14CB-069106766743}"/>
              </a:ext>
            </a:extLst>
          </p:cNvPr>
          <p:cNvSpPr/>
          <p:nvPr/>
        </p:nvSpPr>
        <p:spPr>
          <a:xfrm flipH="1">
            <a:off x="4782746" y="1867742"/>
            <a:ext cx="2626506" cy="1814286"/>
          </a:xfrm>
          <a:custGeom>
            <a:avLst/>
            <a:gdLst>
              <a:gd name="csX0" fmla="*/ 2626506 w 2626506"/>
              <a:gd name="csY0" fmla="*/ 1814286 h 1814286"/>
              <a:gd name="csX1" fmla="*/ 0 w 2626506"/>
              <a:gd name="csY1" fmla="*/ 1814286 h 1814286"/>
              <a:gd name="csX2" fmla="*/ 1052286 w 2626506"/>
              <a:gd name="csY2" fmla="*/ 0 h 1814286"/>
              <a:gd name="csX3" fmla="*/ 1574220 w 2626506"/>
              <a:gd name="csY3" fmla="*/ 0 h 1814286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</a:cxnLst>
            <a:rect l="l" t="t" r="r" b="b"/>
            <a:pathLst>
              <a:path w="2626506" h="1814286">
                <a:moveTo>
                  <a:pt x="2626506" y="1814286"/>
                </a:moveTo>
                <a:lnTo>
                  <a:pt x="0" y="1814286"/>
                </a:lnTo>
                <a:lnTo>
                  <a:pt x="1052286" y="0"/>
                </a:lnTo>
                <a:lnTo>
                  <a:pt x="1574220" y="0"/>
                </a:lnTo>
                <a:close/>
              </a:path>
            </a:pathLst>
          </a:custGeom>
          <a:solidFill>
            <a:srgbClr val="C00000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2394649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3.7037E-6 L -0.55951 -3.7037E-6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98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7" grpId="1" animBg="1"/>
    </p:bldLst>
  </p:timing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39684</TotalTime>
  <Words>152</Words>
  <Application>Microsoft Office PowerPoint</Application>
  <PresentationFormat>Widescreen</PresentationFormat>
  <Paragraphs>48</Paragraphs>
  <Slides>11</Slides>
  <Notes>0</Notes>
  <HiddenSlides>3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游ゴシック</vt:lpstr>
      <vt:lpstr>Arial</vt:lpstr>
      <vt:lpstr>Cascadia Code</vt:lpstr>
      <vt:lpstr>Century Gothic</vt:lpstr>
      <vt:lpstr>Hagrid</vt:lpstr>
      <vt:lpstr>Wingdings</vt:lpstr>
      <vt:lpstr>Wingdings 3</vt:lpstr>
      <vt:lpstr>Slice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Techno takatsuki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subject>テンプレート　プレゼンE_16対10画面用</dc:subject>
  <dc:creator>株式会社テクノ高槻</dc:creator>
  <cp:lastModifiedBy>ai.pc</cp:lastModifiedBy>
  <cp:revision>800</cp:revision>
  <dcterms:created xsi:type="dcterms:W3CDTF">2023-03-27T04:37:09Z</dcterms:created>
  <dcterms:modified xsi:type="dcterms:W3CDTF">2026-02-04T08:05:20Z</dcterms:modified>
</cp:coreProperties>
</file>

<file path=docProps/thumbnail.jpeg>
</file>